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  <p:sldMasterId id="2147483648" r:id="rId5"/>
  </p:sldMasterIdLst>
  <p:notesMasterIdLst>
    <p:notesMasterId r:id="rId18"/>
  </p:notesMasterIdLst>
  <p:sldIdLst>
    <p:sldId id="256" r:id="rId6"/>
    <p:sldId id="262" r:id="rId7"/>
    <p:sldId id="264" r:id="rId8"/>
    <p:sldId id="265" r:id="rId9"/>
    <p:sldId id="268" r:id="rId10"/>
    <p:sldId id="266" r:id="rId11"/>
    <p:sldId id="267" r:id="rId12"/>
    <p:sldId id="263" r:id="rId13"/>
    <p:sldId id="269" r:id="rId14"/>
    <p:sldId id="257" r:id="rId15"/>
    <p:sldId id="258" r:id="rId16"/>
    <p:sldId id="261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hOS3tUnp0mqkIO5YQGREZ0zvxN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C27E95-8E72-4487-861F-5477355F70F9}" v="1" dt="2023-04-20T12:26:25.213"/>
  </p1510:revLst>
</p1510:revInfo>
</file>

<file path=ppt/tableStyles.xml><?xml version="1.0" encoding="utf-8"?>
<a:tblStyleLst xmlns:a="http://schemas.openxmlformats.org/drawingml/2006/main" def="{9E7A6CB2-1388-47E8-B2C7-3F5025359C90}">
  <a:tblStyle styleId="{9E7A6CB2-1388-47E8-B2C7-3F5025359C9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246" autoAdjust="0"/>
  </p:normalViewPr>
  <p:slideViewPr>
    <p:cSldViewPr snapToGrid="0">
      <p:cViewPr varScale="1">
        <p:scale>
          <a:sx n="92" d="100"/>
          <a:sy n="92" d="100"/>
        </p:scale>
        <p:origin x="160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customschemas.google.com/relationships/presentationmetadata" Target="meta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an Braam" userId="6d899648-91db-4294-9dfd-3b25f808f005" providerId="ADAL" clId="{10C27E95-8E72-4487-861F-5477355F70F9}"/>
    <pc:docChg chg="modSld">
      <pc:chgData name="Susan Braam" userId="6d899648-91db-4294-9dfd-3b25f808f005" providerId="ADAL" clId="{10C27E95-8E72-4487-861F-5477355F70F9}" dt="2023-04-20T12:27:26.747" v="48" actId="207"/>
      <pc:docMkLst>
        <pc:docMk/>
      </pc:docMkLst>
      <pc:sldChg chg="modSp mod">
        <pc:chgData name="Susan Braam" userId="6d899648-91db-4294-9dfd-3b25f808f005" providerId="ADAL" clId="{10C27E95-8E72-4487-861F-5477355F70F9}" dt="2023-04-20T12:27:26.747" v="48" actId="207"/>
        <pc:sldMkLst>
          <pc:docMk/>
          <pc:sldMk cId="674771438" sldId="267"/>
        </pc:sldMkLst>
        <pc:spChg chg="mod">
          <ac:chgData name="Susan Braam" userId="6d899648-91db-4294-9dfd-3b25f808f005" providerId="ADAL" clId="{10C27E95-8E72-4487-861F-5477355F70F9}" dt="2023-04-20T12:27:26.747" v="48" actId="207"/>
          <ac:spMkLst>
            <pc:docMk/>
            <pc:sldMk cId="674771438" sldId="267"/>
            <ac:spMk id="9" creationId="{4DDF63F8-9D16-5048-8F17-ECED834C409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Stijlelementen om je presentatie mee op te leuken</a:t>
            </a:r>
            <a:endParaRPr dirty="0"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Gifjes voor in je presentatie</a:t>
            </a:r>
            <a:endParaRPr dirty="0"/>
          </a:p>
        </p:txBody>
      </p:sp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8097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Roze slide met witte titel </a:t>
            </a:r>
            <a:r>
              <a:rPr lang="nl-NL"/>
              <a:t>en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136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NL" dirty="0"/>
              <a:t>Laat leerlingen opstaan als ze zich in de vraag herkennen.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7559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Misschien niet jijzelf. Maar misschien ken je iemand omgeving die kanker heeft (gehad)?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7129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Waarom doe je dat?</a:t>
            </a:r>
          </a:p>
          <a:p>
            <a:r>
              <a:rPr lang="nl-NL" dirty="0"/>
              <a:t>Wat gebeurd er als je dat doet?</a:t>
            </a:r>
          </a:p>
          <a:p>
            <a:r>
              <a:rPr lang="nl-NL" dirty="0"/>
              <a:t>Wat vind je er van als je iemand het woord kanker hoort gebruiken?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4940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Video slide. </a:t>
            </a:r>
            <a:r>
              <a:rPr lang="nl-NL" dirty="0" err="1"/>
              <a:t>Infuencers</a:t>
            </a:r>
            <a:r>
              <a:rPr lang="nl-NL" dirty="0"/>
              <a:t> zijn #tegenkk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8683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Er iets van zeggen kan behoorlijk spannend zijn. Wij helpen jullie!</a:t>
            </a:r>
          </a:p>
          <a:p>
            <a:r>
              <a:rPr lang="nl-NL" dirty="0"/>
              <a:t>Zie: https://acties.kwf.nl/event/tegenkk/scholen en download de </a:t>
            </a:r>
            <a:r>
              <a:rPr lang="nl-NL" dirty="0" err="1"/>
              <a:t>toolkit</a:t>
            </a:r>
            <a:endParaRPr lang="nl-NL" dirty="0"/>
          </a:p>
          <a:p>
            <a:r>
              <a:rPr lang="nl-NL" dirty="0"/>
              <a:t>Maak een actiepagina aan op tegenkk.nl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5821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nl-NL" sz="1200" dirty="0">
              <a:solidFill>
                <a:schemeClr val="bg1"/>
              </a:solidFill>
              <a:latin typeface="Apercu Pro ExtraLight" panose="020B0203050601040103" pitchFamily="34" charset="0"/>
            </a:endParaRP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Wat denken jullie? Hoe kun je jouw klasgenoten helpen die te maken krijgen met kanker?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1472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nl-NL" sz="1200" dirty="0">
              <a:solidFill>
                <a:schemeClr val="bg1"/>
              </a:solidFill>
              <a:latin typeface="Apercu Pro ExtraLight" panose="020B0203050601040103" pitchFamily="34" charset="0"/>
            </a:endParaRP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Waar heb je eigenlijk behoefte aan als je kanker van dichtbij meemaakt?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36EC64-83ED-AB47-8334-DE8D786341FA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5170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verticale teks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e titel en teks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4315D6-1B20-C548-8EF3-5C496C973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BB3E88-A98F-774D-9F6C-C934548C4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5D03B83-6900-6240-B1CA-3F113705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A0A68-B161-9549-A37A-7FA46383B5C2}" type="datetimeFigureOut">
              <a:rPr lang="nl-NL" smtClean="0"/>
              <a:t>20-4-2023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7ED2330-3AD0-7A44-B195-7ECFD111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67B3D8C-BB98-234F-9DC1-AEAAD91D3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48D57-0C86-1C41-BFAB-52432FE1AA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3526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56E2D8-FD3E-D44F-B1D2-139F6B923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3282BAC-14AD-A847-A01A-97C21B155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40DB4EA-C670-B048-A245-B80E71AA9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A0A68-B161-9549-A37A-7FA46383B5C2}" type="datetimeFigureOut">
              <a:rPr lang="nl-NL" smtClean="0"/>
              <a:t>20-4-2023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0D5F652-5A20-504B-85E6-DE1227EA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6108361-7948-4F4D-8A75-93988797F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48D57-0C86-1C41-BFAB-52432FE1AA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0356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objec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van twee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elijking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g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met bijschrift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beelding met bijschrift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7BCADE5-14C9-F644-AB73-7EE844442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723C98-9DBA-864A-8B19-9FC0B56AF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161C3A4-3B15-FB4C-A885-12CA62F807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A0A68-B161-9549-A37A-7FA46383B5C2}" type="datetimeFigureOut">
              <a:rPr lang="nl-NL" smtClean="0"/>
              <a:t>20-4-2023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81F6C37-103B-E244-B3ED-A6045D27F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5D4D801-F3A1-564A-84CB-66B4CF02C4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48D57-0C86-1C41-BFAB-52432FE1AA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9656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eZIU8kXq-Rk?feature=oembed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acties.kwf.nl/start-een-acti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C2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33068" y="1386912"/>
            <a:ext cx="2125864" cy="234229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/>
        </p:nvSpPr>
        <p:spPr>
          <a:xfrm>
            <a:off x="1944832" y="4679525"/>
            <a:ext cx="8302200" cy="1732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6000" b="1" dirty="0">
                <a:solidFill>
                  <a:schemeClr val="lt1"/>
                </a:solidFill>
                <a:latin typeface="Apercu Pro" panose="020B0503050601040103"/>
              </a:rPr>
              <a:t>Wij zijn</a:t>
            </a:r>
            <a:r>
              <a:rPr lang="nl-NL" sz="6000" b="1" i="0" u="none" strike="noStrike" cap="none" dirty="0">
                <a:solidFill>
                  <a:schemeClr val="lt1"/>
                </a:solidFill>
                <a:latin typeface="Apercu Pro" panose="020B0503050601040103"/>
                <a:sym typeface="Arial"/>
              </a:rPr>
              <a:t> #TegenKK</a:t>
            </a:r>
            <a:endParaRPr sz="6000" dirty="0">
              <a:latin typeface="Apercu Pro" panose="020B0503050601040103"/>
            </a:endParaRPr>
          </a:p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2200" b="0" i="0" u="none" strike="noStrike" cap="none" dirty="0">
                <a:solidFill>
                  <a:schemeClr val="lt1"/>
                </a:solidFill>
                <a:latin typeface="Apercu Pro" panose="020B0503050601040103"/>
                <a:sym typeface="Arial"/>
              </a:rPr>
              <a:t>Wij willen dat het schelden met kanker of </a:t>
            </a:r>
            <a:r>
              <a:rPr lang="nl-NL" sz="2200" b="0" i="0" u="none" strike="noStrike" cap="none" dirty="0" err="1">
                <a:solidFill>
                  <a:schemeClr val="lt1"/>
                </a:solidFill>
                <a:latin typeface="Apercu Pro" panose="020B0503050601040103"/>
                <a:sym typeface="Arial"/>
              </a:rPr>
              <a:t>kk</a:t>
            </a:r>
            <a:r>
              <a:rPr lang="nl-NL" sz="2200" b="0" i="0" u="none" strike="noStrike" cap="none" dirty="0">
                <a:solidFill>
                  <a:schemeClr val="lt1"/>
                </a:solidFill>
                <a:latin typeface="Apercu Pro" panose="020B0503050601040103"/>
                <a:sym typeface="Arial"/>
              </a:rPr>
              <a:t> stopt. Jullie toch ook?</a:t>
            </a:r>
            <a:endParaRPr sz="2200" dirty="0">
              <a:latin typeface="Apercu Pro" panose="020B0503050601040103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4BBF615-0D76-8CEB-B1D5-698755F36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028" y="-965534"/>
            <a:ext cx="13250055" cy="9382555"/>
          </a:xfrm>
          <a:prstGeom prst="rect">
            <a:avLst/>
          </a:prstGeom>
        </p:spPr>
      </p:pic>
      <p:sp>
        <p:nvSpPr>
          <p:cNvPr id="18" name="Titel 1">
            <a:extLst>
              <a:ext uri="{FF2B5EF4-FFF2-40B4-BE49-F238E27FC236}">
                <a16:creationId xmlns:a16="http://schemas.microsoft.com/office/drawing/2014/main" id="{8197CD40-1D39-55FC-528B-71627F703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686" y="4352649"/>
            <a:ext cx="10515600" cy="2852737"/>
          </a:xfrm>
        </p:spPr>
        <p:txBody>
          <a:bodyPr anchor="ctr"/>
          <a:lstStyle/>
          <a:p>
            <a:pPr algn="ctr"/>
            <a:r>
              <a:rPr lang="nl-NL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Slide met bolletjes achtergrond. Bijvoorbeeld voor video’s of afbeeldingen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440664A-1E6A-5722-C667-DDCA15A087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59" y="1110342"/>
            <a:ext cx="3706107" cy="37061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3"/>
          <p:cNvPicPr preferRelativeResize="0"/>
          <p:nvPr/>
        </p:nvPicPr>
        <p:blipFill rotWithShape="1">
          <a:blip r:embed="rId3">
            <a:alphaModFix/>
          </a:blip>
          <a:srcRect l="22343" t="39394" r="23686" b="23182"/>
          <a:stretch/>
        </p:blipFill>
        <p:spPr>
          <a:xfrm>
            <a:off x="9746672" y="517523"/>
            <a:ext cx="1791281" cy="769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92738BD-AF90-04EB-5D05-055AC6D889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752" y="2535496"/>
            <a:ext cx="4206249" cy="372466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7A40F-B5A7-3E41-6AA2-345DBE221C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0719" y="597840"/>
            <a:ext cx="4298308" cy="420563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FE281CFC-C53F-16EE-9F52-1EEB52480C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9873" y="4519209"/>
            <a:ext cx="3986985" cy="1544246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0D395DD6-01B2-7533-9D6F-00818680E8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4206249" cy="37246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3"/>
          <p:cNvPicPr preferRelativeResize="0"/>
          <p:nvPr/>
        </p:nvPicPr>
        <p:blipFill rotWithShape="1">
          <a:blip r:embed="rId3">
            <a:alphaModFix/>
          </a:blip>
          <a:srcRect l="22343" t="39394" r="23686" b="23182"/>
          <a:stretch/>
        </p:blipFill>
        <p:spPr>
          <a:xfrm>
            <a:off x="7501664" y="193041"/>
            <a:ext cx="4313381" cy="16754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3500A10B-0182-4641-86FD-CE792D099B64}"/>
              </a:ext>
            </a:extLst>
          </p:cNvPr>
          <p:cNvCxnSpPr>
            <a:cxnSpLocks/>
          </p:cNvCxnSpPr>
          <p:nvPr/>
        </p:nvCxnSpPr>
        <p:spPr>
          <a:xfrm>
            <a:off x="2079362" y="4163634"/>
            <a:ext cx="15537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BAA085F6-31CE-4946-B5DC-8F53262ABC59}"/>
              </a:ext>
            </a:extLst>
          </p:cNvPr>
          <p:cNvCxnSpPr>
            <a:cxnSpLocks/>
          </p:cNvCxnSpPr>
          <p:nvPr/>
        </p:nvCxnSpPr>
        <p:spPr>
          <a:xfrm>
            <a:off x="1505905" y="5117204"/>
            <a:ext cx="26874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75D5EA1E-9FD3-47DC-B9A5-38F3F66A2FA3}"/>
              </a:ext>
            </a:extLst>
          </p:cNvPr>
          <p:cNvCxnSpPr/>
          <p:nvPr/>
        </p:nvCxnSpPr>
        <p:spPr>
          <a:xfrm>
            <a:off x="3066473" y="4877058"/>
            <a:ext cx="0" cy="156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fbeelding 3" descr="Afbeelding met pijl&#10;&#10;Automatisch gegenereerde beschrijving">
            <a:extLst>
              <a:ext uri="{FF2B5EF4-FFF2-40B4-BE49-F238E27FC236}">
                <a16:creationId xmlns:a16="http://schemas.microsoft.com/office/drawing/2014/main" id="{26BAE8EA-2761-4EA8-C812-8EA7343C1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653" y="1649690"/>
            <a:ext cx="4011105" cy="401110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83FF5EB-93C6-888A-02FB-5DEB106A6D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0338" y="2449134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03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0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68883D-375F-4B41-B29B-1CD6CE609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46907"/>
            <a:ext cx="10515600" cy="2852737"/>
          </a:xfrm>
        </p:spPr>
        <p:txBody>
          <a:bodyPr anchor="ctr"/>
          <a:lstStyle/>
          <a:p>
            <a:pPr algn="ctr"/>
            <a:r>
              <a:rPr lang="nl-NL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Wat gaan we doen?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F7B4C118-56FE-6B4D-8151-CF0192787166}"/>
              </a:ext>
            </a:extLst>
          </p:cNvPr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 </a:t>
            </a:r>
          </a:p>
        </p:txBody>
      </p:sp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87BA77DD-E3EA-026A-C5A1-0768BBE0EA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990" y="2966484"/>
            <a:ext cx="3891516" cy="389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53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0C2E"/>
              </a:solidFill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AE9634E-6A54-9B4E-BADC-4E41DE6612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43" t="39394" r="23687" b="23182"/>
          <a:stretch/>
        </p:blipFill>
        <p:spPr>
          <a:xfrm>
            <a:off x="9746672" y="517523"/>
            <a:ext cx="1791281" cy="769472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4DDF63F8-9D16-5048-8F17-ECED834C409F}"/>
              </a:ext>
            </a:extLst>
          </p:cNvPr>
          <p:cNvSpPr txBox="1"/>
          <p:nvPr/>
        </p:nvSpPr>
        <p:spPr>
          <a:xfrm>
            <a:off x="2628575" y="1286995"/>
            <a:ext cx="6572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>
                <a:solidFill>
                  <a:srgbClr val="FD01F8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Vraag!</a:t>
            </a:r>
          </a:p>
        </p:txBody>
      </p:sp>
      <p:pic>
        <p:nvPicPr>
          <p:cNvPr id="23556" name="Picture 4" descr="Free Sad Face Icon, Symbol. PNG, SVG Download.">
            <a:extLst>
              <a:ext uri="{FF2B5EF4-FFF2-40B4-BE49-F238E27FC236}">
                <a16:creationId xmlns:a16="http://schemas.microsoft.com/office/drawing/2014/main" id="{2B0D1085-8488-044A-B4FA-39BA8231D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907" y="3028333"/>
            <a:ext cx="1842729" cy="184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Swearing - Free smileys icons">
            <a:extLst>
              <a:ext uri="{FF2B5EF4-FFF2-40B4-BE49-F238E27FC236}">
                <a16:creationId xmlns:a16="http://schemas.microsoft.com/office/drawing/2014/main" id="{18905E75-100F-7E47-A621-C1B0C4E6E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365" y="3156153"/>
            <a:ext cx="1585451" cy="158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5477A2F1-63D2-D849-B0D1-9B22A45362AC}"/>
              </a:ext>
            </a:extLst>
          </p:cNvPr>
          <p:cNvSpPr txBox="1"/>
          <p:nvPr/>
        </p:nvSpPr>
        <p:spPr>
          <a:xfrm>
            <a:off x="2724274" y="5171757"/>
            <a:ext cx="24239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Ken je iemand met kanker? Of heb je zelfs een dierbare aan kanker verloren?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024D85E8-9C8D-EB4A-A97E-CB0F02F79A48}"/>
              </a:ext>
            </a:extLst>
          </p:cNvPr>
          <p:cNvSpPr txBox="1"/>
          <p:nvPr/>
        </p:nvSpPr>
        <p:spPr>
          <a:xfrm>
            <a:off x="6915093" y="5171756"/>
            <a:ext cx="2423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Heb je wel eens met kanker of </a:t>
            </a:r>
            <a:r>
              <a:rPr lang="nl-NL" sz="1600" b="1" dirty="0" err="1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kk</a:t>
            </a:r>
            <a:r>
              <a:rPr lang="nl-NL" sz="1600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 gescholden?</a:t>
            </a:r>
          </a:p>
        </p:txBody>
      </p:sp>
    </p:spTree>
    <p:extLst>
      <p:ext uri="{BB962C8B-B14F-4D97-AF65-F5344CB8AC3E}">
        <p14:creationId xmlns:p14="http://schemas.microsoft.com/office/powerpoint/2010/main" val="3469040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0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68883D-375F-4B41-B29B-1CD6CE609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46907"/>
            <a:ext cx="10515600" cy="2852737"/>
          </a:xfrm>
        </p:spPr>
        <p:txBody>
          <a:bodyPr anchor="ctr"/>
          <a:lstStyle/>
          <a:p>
            <a:pPr algn="ctr"/>
            <a:r>
              <a:rPr lang="nl-NL" b="1" dirty="0">
                <a:solidFill>
                  <a:srgbClr val="000C2E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Wie heeft er wel eens te maken gehad met kanker?</a:t>
            </a:r>
            <a:endParaRPr lang="nl-NL" dirty="0">
              <a:solidFill>
                <a:srgbClr val="000C2E"/>
              </a:solidFill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F7B4C118-56FE-6B4D-8151-CF0192787166}"/>
              </a:ext>
            </a:extLst>
          </p:cNvPr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43715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0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68883D-375F-4B41-B29B-1CD6CE609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46907"/>
            <a:ext cx="10515600" cy="2852737"/>
          </a:xfrm>
        </p:spPr>
        <p:txBody>
          <a:bodyPr anchor="ctr"/>
          <a:lstStyle/>
          <a:p>
            <a:pPr algn="ctr"/>
            <a:r>
              <a:rPr lang="nl-NL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Wie scheldt er wel eens met kanker?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F7B4C118-56FE-6B4D-8151-CF0192787166}"/>
              </a:ext>
            </a:extLst>
          </p:cNvPr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60557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146" name="Picture 2" descr="20 PNG iPhone Mockups, Tablet Mockups and Android Templates - Placeit Blog">
            <a:extLst>
              <a:ext uri="{FF2B5EF4-FFF2-40B4-BE49-F238E27FC236}">
                <a16:creationId xmlns:a16="http://schemas.microsoft.com/office/drawing/2014/main" id="{1D87A959-92CC-544E-93CD-441F26BEF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95093" y="-1236687"/>
            <a:ext cx="5362831" cy="936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nlinemedia 1" title="Join #TegenKK">
            <a:hlinkClick r:id="" action="ppaction://media"/>
            <a:extLst>
              <a:ext uri="{FF2B5EF4-FFF2-40B4-BE49-F238E27FC236}">
                <a16:creationId xmlns:a16="http://schemas.microsoft.com/office/drawing/2014/main" id="{12669B95-CB1B-D955-A4D9-48835108B6E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622902" y="1466699"/>
            <a:ext cx="6946196" cy="392460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4AC418DE-3EB2-B9B8-026F-EE4C2843892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343" t="39394" r="23687" b="23182"/>
          <a:stretch/>
        </p:blipFill>
        <p:spPr>
          <a:xfrm>
            <a:off x="9746672" y="517523"/>
            <a:ext cx="1791281" cy="76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AE9634E-6A54-9B4E-BADC-4E41DE6612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43" t="39394" r="23687" b="23182"/>
          <a:stretch/>
        </p:blipFill>
        <p:spPr>
          <a:xfrm>
            <a:off x="9746672" y="517523"/>
            <a:ext cx="1791281" cy="769472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4DDF63F8-9D16-5048-8F17-ECED834C409F}"/>
              </a:ext>
            </a:extLst>
          </p:cNvPr>
          <p:cNvSpPr txBox="1"/>
          <p:nvPr/>
        </p:nvSpPr>
        <p:spPr>
          <a:xfrm>
            <a:off x="1135237" y="1358032"/>
            <a:ext cx="884902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40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r>
              <a:rPr lang="nl-NL" sz="4000" b="1" dirty="0">
                <a:solidFill>
                  <a:srgbClr val="FD01F8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Hoe kan ik zorgen dat dit stopt?</a:t>
            </a:r>
          </a:p>
          <a:p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r>
              <a:rPr lang="nl-NL" sz="2200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Zeg er wat van!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nl-NL" sz="2200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Hang de poster op in de klas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nl-NL" sz="2200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Gebruik de stickers in Whatsapp groepen of op </a:t>
            </a:r>
            <a:r>
              <a:rPr lang="nl-NL" sz="2200" dirty="0" err="1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Social</a:t>
            </a:r>
            <a:r>
              <a:rPr lang="nl-NL" sz="2200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 Media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nl-NL" sz="2200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Maak een (online) boete pot</a:t>
            </a: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nl-NL" sz="2200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Start een actie om geld op te halen voor KWF.</a:t>
            </a:r>
            <a:endParaRPr lang="nl-NL" sz="2200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v"/>
            </a:pPr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7477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AE9634E-6A54-9B4E-BADC-4E41DE6612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43" t="39394" r="23687" b="23182"/>
          <a:stretch/>
        </p:blipFill>
        <p:spPr>
          <a:xfrm>
            <a:off x="9746672" y="517523"/>
            <a:ext cx="1791281" cy="769472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4DDF63F8-9D16-5048-8F17-ECED834C409F}"/>
              </a:ext>
            </a:extLst>
          </p:cNvPr>
          <p:cNvSpPr txBox="1"/>
          <p:nvPr/>
        </p:nvSpPr>
        <p:spPr>
          <a:xfrm>
            <a:off x="1135237" y="1225029"/>
            <a:ext cx="884902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40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r>
              <a:rPr lang="nl-NL" sz="4000" b="1" dirty="0">
                <a:solidFill>
                  <a:srgbClr val="FD01F8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Hoe kun je anderen helpen?</a:t>
            </a:r>
          </a:p>
          <a:p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v"/>
            </a:pPr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64CFB49-133A-44A3-F2A4-223B83D04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38949">
            <a:off x="7561354" y="2056114"/>
            <a:ext cx="4206249" cy="3724664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2B99F4FA-31CA-AB5D-2040-B138A71F5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946803">
            <a:off x="8438109" y="2072190"/>
            <a:ext cx="2617124" cy="2852737"/>
          </a:xfrm>
        </p:spPr>
        <p:txBody>
          <a:bodyPr anchor="ctr">
            <a:normAutofit/>
          </a:bodyPr>
          <a:lstStyle/>
          <a:p>
            <a:pPr algn="ctr"/>
            <a:r>
              <a:rPr lang="nl-NL" b="1" dirty="0">
                <a:solidFill>
                  <a:schemeClr val="bg1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Vraag het!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4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559AE1E-4583-2B4C-8A3C-5C9089A4AC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AE9634E-6A54-9B4E-BADC-4E41DE6612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43" t="39394" r="23687" b="23182"/>
          <a:stretch/>
        </p:blipFill>
        <p:spPr>
          <a:xfrm>
            <a:off x="9746672" y="517523"/>
            <a:ext cx="1791281" cy="76947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4CFB49-133A-44A3-F2A4-223B83D04A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38949">
            <a:off x="7561354" y="2056114"/>
            <a:ext cx="4206249" cy="3724664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828619EE-DDBC-9717-47A5-DE9F93135089}"/>
              </a:ext>
            </a:extLst>
          </p:cNvPr>
          <p:cNvSpPr txBox="1"/>
          <p:nvPr/>
        </p:nvSpPr>
        <p:spPr>
          <a:xfrm>
            <a:off x="1135237" y="1225029"/>
            <a:ext cx="884902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40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r>
              <a:rPr lang="nl-NL" sz="4000" b="1" dirty="0">
                <a:solidFill>
                  <a:srgbClr val="FD01F8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Hoe zou jij </a:t>
            </a:r>
            <a:r>
              <a:rPr lang="nl-NL" sz="4000" b="1">
                <a:solidFill>
                  <a:srgbClr val="FD01F8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geholpen willen</a:t>
            </a:r>
          </a:p>
          <a:p>
            <a:r>
              <a:rPr lang="nl-NL" sz="4000" b="1">
                <a:solidFill>
                  <a:srgbClr val="FD01F8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worden</a:t>
            </a:r>
            <a:r>
              <a:rPr lang="nl-NL" sz="4000" b="1" dirty="0">
                <a:solidFill>
                  <a:srgbClr val="FD01F8"/>
                </a:solidFill>
                <a:latin typeface="Apercu Pro" panose="020B0503050601040103" pitchFamily="34" charset="0"/>
                <a:cs typeface="Rajdhani Bold" panose="02000000000000000000" pitchFamily="2" charset="77"/>
              </a:rPr>
              <a:t>?</a:t>
            </a:r>
          </a:p>
          <a:p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pPr marL="285750" indent="-285750">
              <a:buClr>
                <a:schemeClr val="bg1"/>
              </a:buClr>
              <a:buFont typeface="Wingdings" panose="05000000000000000000" pitchFamily="2" charset="2"/>
              <a:buChar char="v"/>
            </a:pPr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dirty="0">
              <a:solidFill>
                <a:schemeClr val="bg1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  <a:p>
            <a:endParaRPr lang="nl-NL" sz="3200" b="1" dirty="0">
              <a:solidFill>
                <a:srgbClr val="FD01F8"/>
              </a:solidFill>
              <a:latin typeface="Apercu Pro" panose="020B0503050601040103" pitchFamily="34" charset="0"/>
              <a:cs typeface="Rajdhani Bold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663710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f99584b-c75a-4353-bc54-07b379bbb681">
      <UserInfo>
        <DisplayName>Peter Neuhuijs</DisplayName>
        <AccountId>16</AccountId>
        <AccountType/>
      </UserInfo>
      <UserInfo>
        <DisplayName>Mirjam Heffels</DisplayName>
        <AccountId>42</AccountId>
        <AccountType/>
      </UserInfo>
    </SharedWithUsers>
    <lcf76f155ced4ddcb4097134ff3c332f xmlns="8cec0d02-22f3-4433-8bc6-058aaa333f4a">
      <Terms xmlns="http://schemas.microsoft.com/office/infopath/2007/PartnerControls"/>
    </lcf76f155ced4ddcb4097134ff3c332f>
    <TaxCatchAll xmlns="df99584b-c75a-4353-bc54-07b379bbb68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E988EEDCD105419DBCC378AE85804B" ma:contentTypeVersion="16" ma:contentTypeDescription="Een nieuw document maken." ma:contentTypeScope="" ma:versionID="040d76850ae7bed346a311e2648a469e">
  <xsd:schema xmlns:xsd="http://www.w3.org/2001/XMLSchema" xmlns:xs="http://www.w3.org/2001/XMLSchema" xmlns:p="http://schemas.microsoft.com/office/2006/metadata/properties" xmlns:ns2="8cec0d02-22f3-4433-8bc6-058aaa333f4a" xmlns:ns3="df99584b-c75a-4353-bc54-07b379bbb681" targetNamespace="http://schemas.microsoft.com/office/2006/metadata/properties" ma:root="true" ma:fieldsID="6de65214d1006001671b9a35fe45ce73" ns2:_="" ns3:_="">
    <xsd:import namespace="8cec0d02-22f3-4433-8bc6-058aaa333f4a"/>
    <xsd:import namespace="df99584b-c75a-4353-bc54-07b379bbb6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ec0d02-22f3-4433-8bc6-058aaa333f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807b4953-9039-4bdc-b7f8-dd32acf8f4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99584b-c75a-4353-bc54-07b379bbb68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e05e2a7-bdd2-4e31-a1c9-42757f5c67f1}" ma:internalName="TaxCatchAll" ma:showField="CatchAllData" ma:web="df99584b-c75a-4353-bc54-07b379bbb6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2008B4-B7EB-457D-85F1-1B11989A3D29}">
  <ds:schemaRefs>
    <ds:schemaRef ds:uri="http://schemas.microsoft.com/office/2006/metadata/properties"/>
    <ds:schemaRef ds:uri="http://schemas.microsoft.com/office/infopath/2007/PartnerControls"/>
    <ds:schemaRef ds:uri="df99584b-c75a-4353-bc54-07b379bbb681"/>
    <ds:schemaRef ds:uri="8cec0d02-22f3-4433-8bc6-058aaa333f4a"/>
  </ds:schemaRefs>
</ds:datastoreItem>
</file>

<file path=customXml/itemProps2.xml><?xml version="1.0" encoding="utf-8"?>
<ds:datastoreItem xmlns:ds="http://schemas.openxmlformats.org/officeDocument/2006/customXml" ds:itemID="{9BA5F2DC-4BEC-48E8-A9E4-C5183A151D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E92B9D-16BD-4C41-9F17-D1F6BDB95A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ec0d02-22f3-4433-8bc6-058aaa333f4a"/>
    <ds:schemaRef ds:uri="df99584b-c75a-4353-bc54-07b379bbb6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306</Words>
  <Application>Microsoft Office PowerPoint</Application>
  <PresentationFormat>Breedbeeld</PresentationFormat>
  <Paragraphs>65</Paragraphs>
  <Slides>12</Slides>
  <Notes>12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12</vt:i4>
      </vt:variant>
    </vt:vector>
  </HeadingPairs>
  <TitlesOfParts>
    <vt:vector size="20" baseType="lpstr">
      <vt:lpstr>Apercu Pro</vt:lpstr>
      <vt:lpstr>Apercu Pro ExtraLight</vt:lpstr>
      <vt:lpstr>Arial</vt:lpstr>
      <vt:lpstr>Calibri</vt:lpstr>
      <vt:lpstr>Calibri Light</vt:lpstr>
      <vt:lpstr>Wingdings</vt:lpstr>
      <vt:lpstr>Kantoorthema</vt:lpstr>
      <vt:lpstr>Kantoorthema</vt:lpstr>
      <vt:lpstr>PowerPoint-presentatie</vt:lpstr>
      <vt:lpstr>Wat gaan we doen?</vt:lpstr>
      <vt:lpstr>PowerPoint-presentatie</vt:lpstr>
      <vt:lpstr>Wie heeft er wel eens te maken gehad met kanker?</vt:lpstr>
      <vt:lpstr>Wie scheldt er wel eens met kanker?</vt:lpstr>
      <vt:lpstr>PowerPoint-presentatie</vt:lpstr>
      <vt:lpstr>PowerPoint-presentatie</vt:lpstr>
      <vt:lpstr>Vraag het!</vt:lpstr>
      <vt:lpstr>PowerPoint-presentatie</vt:lpstr>
      <vt:lpstr>Slide met bolletjes achtergrond. Bijvoorbeeld voor video’s of afbeeldingen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Rogier Busscher</dc:creator>
  <cp:lastModifiedBy>Susan Braam</cp:lastModifiedBy>
  <cp:revision>3</cp:revision>
  <dcterms:created xsi:type="dcterms:W3CDTF">2021-04-15T14:31:26Z</dcterms:created>
  <dcterms:modified xsi:type="dcterms:W3CDTF">2023-04-20T12:27:35Z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0x0101006FE988EEDCD105419DBCC378AE85804B</vt:lpwstr>
  </property>
  <property fmtid="{D5CDD505-2E9C-101B-9397-08002B2CF9AE}" pid="3" name="MediaServiceImageTags">
    <vt:lpwstr/>
  </property>
</Properties>
</file>